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08"/>
    <p:restoredTop sz="94714"/>
  </p:normalViewPr>
  <p:slideViewPr>
    <p:cSldViewPr snapToGrid="0">
      <p:cViewPr varScale="1">
        <p:scale>
          <a:sx n="91" d="100"/>
          <a:sy n="91" d="100"/>
        </p:scale>
        <p:origin x="192" y="6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1A1EB4-B447-3CE7-2E2C-6DE0A8ED47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18191FE-2310-F20C-78EB-54696E8566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25F089-BB0D-6448-AB1C-B26365A914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0798E-CE6E-5940-99AB-A35B5EFA7F62}" type="datetimeFigureOut">
              <a:rPr lang="en-US" smtClean="0"/>
              <a:t>1/23/26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673BA6-E447-3706-3FDE-03E8127BA9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773F99-0A80-67F9-C54C-D72CACC629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854D3-9CC6-8449-9040-FC61F7EBA4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5362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308464-C3FA-2386-D89C-88989B89A5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7700F1-5354-8D5D-357C-0C7C7463F5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B6BFC4-B9D8-D2EA-DE20-8C3E5F843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0798E-CE6E-5940-99AB-A35B5EFA7F62}" type="datetimeFigureOut">
              <a:rPr lang="en-US" smtClean="0"/>
              <a:t>1/23/26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D77888-D455-CD43-4427-2CACDC099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3BDDB5-EBF1-0092-BA77-46BB5CE99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854D3-9CC6-8449-9040-FC61F7EBA4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527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99A9309-5157-CE8E-ECAC-C68BA44864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B020ED-0496-2B30-6FB9-F33C264CD3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766476-1B0F-A470-79AB-024CC092B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0798E-CE6E-5940-99AB-A35B5EFA7F62}" type="datetimeFigureOut">
              <a:rPr lang="en-US" smtClean="0"/>
              <a:t>1/23/26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378514-2996-E3D3-CF1A-13F098C0CC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890B58-FBDD-15CA-8AFC-FD137F556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854D3-9CC6-8449-9040-FC61F7EBA4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7714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B89FBE-4F91-A8A5-9F7A-0EE8E514F6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ABD70B-6F29-320A-2B7A-81E9896117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86A1A7-F282-AED9-69F0-E0BAD3E34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0798E-CE6E-5940-99AB-A35B5EFA7F62}" type="datetimeFigureOut">
              <a:rPr lang="en-US" smtClean="0"/>
              <a:t>1/23/26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34A984-2680-3E61-1EF4-BD35920EF0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666540-CB49-FE4D-1FCF-966C789210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854D3-9CC6-8449-9040-FC61F7EBA4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6492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B06AC6-BFBA-F523-CB0D-A2EA5EAB6D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F0DBC0-4F48-78E1-D590-7AF106C1F8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9AAEEC-C806-66E6-3709-91C7771B2D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0798E-CE6E-5940-99AB-A35B5EFA7F62}" type="datetimeFigureOut">
              <a:rPr lang="en-US" smtClean="0"/>
              <a:t>1/23/26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CADA17-36D7-2054-6860-33718CBB64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18B15D-3301-7263-FE31-16C836871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854D3-9CC6-8449-9040-FC61F7EBA4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92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0CED32-B5B1-5F3A-7428-D1FA384617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EBC510-6EC8-3176-95EF-DBBFFF661D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6180C3-E67C-733F-0DF9-315E45013A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F05ED2-30F3-AC25-5BC5-8DE6F24DD6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0798E-CE6E-5940-99AB-A35B5EFA7F62}" type="datetimeFigureOut">
              <a:rPr lang="en-US" smtClean="0"/>
              <a:t>1/23/26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489DAF-BDCB-A9F9-DB89-612DD587E9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6D2C61-6805-C5DA-EA66-88ED2CF3B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854D3-9CC6-8449-9040-FC61F7EBA4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5177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7F031F-5E78-B806-7990-368A6AA1DD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BD0086-4421-493D-FDFC-74C3E7FA8C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6673E8-83D8-D95F-4FE8-AD79B144F1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C62FA44-40FC-EBDC-2BDE-0E5ECA76C2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3EEC2A-26EA-E17C-37EF-E1627CC9552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04845BD-93D7-FB8E-89BC-272BDDF86E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0798E-CE6E-5940-99AB-A35B5EFA7F62}" type="datetimeFigureOut">
              <a:rPr lang="en-US" smtClean="0"/>
              <a:t>1/23/26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C66FCA7-FFA4-F8B5-AC82-DC20D9B44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0500463-30F1-BE43-DFAC-14749D0D88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854D3-9CC6-8449-9040-FC61F7EBA4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766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39436-8858-A19B-25D4-07EE1ED5A9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C874B11-E0CB-91B8-F7E6-6975D9FDA1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0798E-CE6E-5940-99AB-A35B5EFA7F62}" type="datetimeFigureOut">
              <a:rPr lang="en-US" smtClean="0"/>
              <a:t>1/23/26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27ADF7-F892-8A87-5C66-7E7D1D62DF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1732CB8-15C8-1091-5656-21EE6F0B3B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854D3-9CC6-8449-9040-FC61F7EBA4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261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A59BBA1-4EC4-0297-FC2D-944FC0F968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0798E-CE6E-5940-99AB-A35B5EFA7F62}" type="datetimeFigureOut">
              <a:rPr lang="en-US" smtClean="0"/>
              <a:t>1/23/26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E5863DF-DB70-1727-BF40-99B33BAAA2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CF3FA3-8329-1D3D-C048-1D959F4C05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854D3-9CC6-8449-9040-FC61F7EBA4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064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057E53-8276-10EE-4F52-0AB7F63C86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A70B26-74D4-FFC3-44F8-3226483614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1F5997-D3B8-3086-2C64-76E4D9B56E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CA740C-BD2D-7F84-62FD-B21D6F1F5C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0798E-CE6E-5940-99AB-A35B5EFA7F62}" type="datetimeFigureOut">
              <a:rPr lang="en-US" smtClean="0"/>
              <a:t>1/23/26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598645-0304-70ED-4834-A4FF543571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565F92-052A-815E-113B-499B8EC6B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854D3-9CC6-8449-9040-FC61F7EBA4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684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27F158-E427-CD53-915A-B7AEDAA3A5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C3BC27D-64CB-3552-845F-94C38C388B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C28219-A36B-B311-4EF6-18AA3CB3DB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82F904-8717-31B6-2EAF-F9550B0EFA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0798E-CE6E-5940-99AB-A35B5EFA7F62}" type="datetimeFigureOut">
              <a:rPr lang="en-US" smtClean="0"/>
              <a:t>1/23/26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D3B59A-1393-A5B7-FC34-03DF621FC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5654DA-2CA0-02AB-662A-1A51C1AA9B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854D3-9CC6-8449-9040-FC61F7EBA4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8309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689B25E-F184-D433-F6B3-AE4D2F2207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C685C5-34E8-FAD7-9C19-787FC527FD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E6F4D7-34BA-FC5B-B7BD-DCC19FAF1A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7C0798E-CE6E-5940-99AB-A35B5EFA7F62}" type="datetimeFigureOut">
              <a:rPr lang="en-US" smtClean="0"/>
              <a:t>1/23/26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95D0CB-77D0-90DA-EFBF-B247DF29E9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FEF584-DD3C-1EDD-6DF2-1C5FB07843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4A854D3-9CC6-8449-9040-FC61F7EBA4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218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D32E07A6-9608-A9D9-C832-D87155C59E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54628" y="1287755"/>
            <a:ext cx="2558514" cy="3859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62690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rubina sohail</dc:creator>
  <cp:lastModifiedBy>rubina sohail</cp:lastModifiedBy>
  <cp:revision>1</cp:revision>
  <dcterms:created xsi:type="dcterms:W3CDTF">2026-01-23T03:58:54Z</dcterms:created>
  <dcterms:modified xsi:type="dcterms:W3CDTF">2026-01-23T03:59:18Z</dcterms:modified>
</cp:coreProperties>
</file>