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8" d="100"/>
          <a:sy n="78" d="100"/>
        </p:scale>
        <p:origin x="216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043E2-9F52-1596-4762-5E25DB4A06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529BFA-9D7D-E68F-6902-F3F88958ED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80FF7-6E48-4B61-9B21-F7D091529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BB479-82A0-4853-96BC-137643C4CE14}" type="datetimeFigureOut">
              <a:rPr lang="en-IN" smtClean="0"/>
              <a:t>10-02-2026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D80CA9-616F-E42A-ADCE-FE4D5DB91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B777A4-9033-A0F2-C74F-CC1E520F6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24860-232C-4AB2-A7FE-2AFB490B2A6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61199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EB1B6-3C78-959F-2CC8-2FB07B9AF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B6A364-D962-DFA1-A27A-2017A2F050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8A5FCE-B55E-44B3-391A-E368EE08D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BB479-82A0-4853-96BC-137643C4CE14}" type="datetimeFigureOut">
              <a:rPr lang="en-IN" smtClean="0"/>
              <a:t>10-02-2026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C2EAD1-3BD0-84B8-6033-A9EC12107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DCAC8E-8928-DB61-5D25-909C55641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24860-232C-4AB2-A7FE-2AFB490B2A6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47771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58395B-2599-F7AA-21F0-9DACA9F012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073F08-D227-86A4-0195-DF90CA4674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183C22-6CC7-8C53-F372-58EC957D9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BB479-82A0-4853-96BC-137643C4CE14}" type="datetimeFigureOut">
              <a:rPr lang="en-IN" smtClean="0"/>
              <a:t>10-02-2026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DECB43-46E5-EBA3-8E39-96B64C476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241CFF-4F0A-5849-F14A-DFEBAB415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24860-232C-4AB2-A7FE-2AFB490B2A6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73095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3F2EA-0F17-8916-A914-85F6DF969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B86D3D-88D0-D606-377C-7647EABDCC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FE12A6-9602-B74E-466D-9E8BA3ECE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BB479-82A0-4853-96BC-137643C4CE14}" type="datetimeFigureOut">
              <a:rPr lang="en-IN" smtClean="0"/>
              <a:t>10-02-2026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7F03C3-62E2-6B2D-1F7B-9F8622476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840219-7812-4E9D-CD15-A37A6E1CD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24860-232C-4AB2-A7FE-2AFB490B2A6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1778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63F92-5D82-F1C8-6CDE-A1700FEA4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4A11DF-C913-FEA1-C29E-A89987D400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8A375F-7485-AA7C-B5CB-3DB4EC96F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BB479-82A0-4853-96BC-137643C4CE14}" type="datetimeFigureOut">
              <a:rPr lang="en-IN" smtClean="0"/>
              <a:t>10-02-2026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DE3347-3E9B-D341-DA9B-731355D75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B47F2C-A887-8E4F-EE96-B1FFFEDE5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24860-232C-4AB2-A7FE-2AFB490B2A6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94802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078F7-A035-393B-8ADD-7FC90C61A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89331D-06A9-068C-B4E1-B3E5D8F9E0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CE327B-7434-83B8-F8AD-6A65686775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0916C5-8E2D-B02C-980B-88645C1ED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BB479-82A0-4853-96BC-137643C4CE14}" type="datetimeFigureOut">
              <a:rPr lang="en-IN" smtClean="0"/>
              <a:t>10-02-2026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570F1D-6244-698E-09D5-CA2F5FD57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457749-49DF-7264-1BD1-43CC1E2CD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24860-232C-4AB2-A7FE-2AFB490B2A6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21412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F091F-4F6F-21FA-CC1A-1B3EE0913D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0655F7-9087-B4C7-2072-0C63A9344F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F2D896-47E3-635C-6832-5E14775B22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66CDCB-AF54-7B5A-ABC7-6EEE932281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681F04-1BE9-F10A-49B7-83C78E3D6F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A8380D9-2CAB-ECDC-FCBB-3644906A0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BB479-82A0-4853-96BC-137643C4CE14}" type="datetimeFigureOut">
              <a:rPr lang="en-IN" smtClean="0"/>
              <a:t>10-02-2026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C78C72-AA7D-35F6-F0F4-C11265DA6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2C5186-2D78-DB94-ACF3-722150265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24860-232C-4AB2-A7FE-2AFB490B2A6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78860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1DBB9-3A64-D3F2-83B4-D5BA90D12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FD7F74-D883-9970-4F8C-7B6DB24A8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BB479-82A0-4853-96BC-137643C4CE14}" type="datetimeFigureOut">
              <a:rPr lang="en-IN" smtClean="0"/>
              <a:t>10-02-2026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DF3045-A868-C6D4-9A8D-5A8D03621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D5853D-AF00-372F-052E-1C3E283F5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24860-232C-4AB2-A7FE-2AFB490B2A6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8488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094312-442C-CDCA-212A-09902029F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BB479-82A0-4853-96BC-137643C4CE14}" type="datetimeFigureOut">
              <a:rPr lang="en-IN" smtClean="0"/>
              <a:t>10-02-2026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C56AB0-7483-2A93-B6FB-195AF17DF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835E63-748A-42FD-42AB-A44EB150B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24860-232C-4AB2-A7FE-2AFB490B2A6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81872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ED417-11A5-4741-CC9D-B5554FF55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A3E1B1-962C-3A6A-1F02-DF8E2422C0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49CCCE-7A96-BF9D-9FCA-4748BD0C73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992FAD-4309-5FB0-3ED7-0F4EBE0B4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BB479-82A0-4853-96BC-137643C4CE14}" type="datetimeFigureOut">
              <a:rPr lang="en-IN" smtClean="0"/>
              <a:t>10-02-2026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40BF2C-8B84-351A-9836-7DB662CFB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6FD838-9EB1-E19E-6E86-850850428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24860-232C-4AB2-A7FE-2AFB490B2A6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92849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BB96D-8895-2A7E-3C8A-EF42DD219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A0C476-246E-6C5D-DFF5-F5E3FCC3B0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C7B263-204D-6E01-B516-1CD6E3A3B2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46A436-19DD-9905-23E3-DBF569895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BB479-82A0-4853-96BC-137643C4CE14}" type="datetimeFigureOut">
              <a:rPr lang="en-IN" smtClean="0"/>
              <a:t>10-02-2026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DF109C-E72F-2CA7-5924-2C6B8EBC6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9843D6-06C6-FA43-158D-89005CBF0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24860-232C-4AB2-A7FE-2AFB490B2A6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41698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AA7A82-5FEF-3310-4513-8BDE4C5CB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AED178-6FB4-359B-F855-BA53EB65DF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5EA335-4E70-FAF7-A6C5-517C67421D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BB479-82A0-4853-96BC-137643C4CE14}" type="datetimeFigureOut">
              <a:rPr lang="en-IN" smtClean="0"/>
              <a:t>10-02-2026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33109-17C6-E6F3-C063-FC9A893BB4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052078-06D9-2F7E-EB7A-3C9CF749AD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24860-232C-4AB2-A7FE-2AFB490B2A6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30409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3110865" y="1"/>
            <a:ext cx="7420610" cy="107950"/>
          </a:xfrm>
        </p:spPr>
        <p:txBody>
          <a:bodyPr>
            <a:normAutofit fontScale="900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IN" altLang="en-US" b="1" dirty="0"/>
              <a:t> </a:t>
            </a:r>
            <a:br>
              <a:rPr lang="en-US" sz="4000" b="1" dirty="0"/>
            </a:br>
            <a:br>
              <a:rPr lang="en-US" dirty="0"/>
            </a:br>
            <a:endParaRPr lang="en-IN" sz="18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8800" y="555171"/>
            <a:ext cx="5629730" cy="5764349"/>
          </a:xfrm>
        </p:spPr>
        <p:txBody>
          <a:bodyPr>
            <a:noAutofit/>
          </a:bodyPr>
          <a:lstStyle/>
          <a:p>
            <a:r>
              <a:rPr lang="en-US" b="1" dirty="0"/>
              <a:t>Name- Dr URVASHI VERMA</a:t>
            </a:r>
            <a:endParaRPr lang="en-US" dirty="0"/>
          </a:p>
          <a:p>
            <a:r>
              <a:rPr lang="en-US" b="1" dirty="0"/>
              <a:t>Designation</a:t>
            </a:r>
            <a:r>
              <a:rPr lang="en-US" dirty="0"/>
              <a:t>- Professor</a:t>
            </a:r>
          </a:p>
          <a:p>
            <a:r>
              <a:rPr lang="en-US" b="1" dirty="0"/>
              <a:t>Current affiliation - </a:t>
            </a:r>
            <a:r>
              <a:rPr lang="en-US" dirty="0"/>
              <a:t>Dept. of OBGY, S. N. Medical College Agra, Uttar Pradesh </a:t>
            </a:r>
          </a:p>
          <a:p>
            <a:r>
              <a:rPr lang="en-US" b="1" dirty="0"/>
              <a:t>Important Achievements</a:t>
            </a:r>
            <a:r>
              <a:rPr lang="en-US" dirty="0"/>
              <a:t>-</a:t>
            </a:r>
          </a:p>
          <a:p>
            <a:r>
              <a:rPr lang="en-US" dirty="0">
                <a:solidFill>
                  <a:prstClr val="black"/>
                </a:solidFill>
              </a:rPr>
              <a:t>FICOG, FICMCH, FIAOG, FMAS, MAMS, CIMP, FICP</a:t>
            </a:r>
            <a:endParaRPr lang="en-US" dirty="0"/>
          </a:p>
          <a:p>
            <a:r>
              <a:rPr lang="en-US" dirty="0"/>
              <a:t>Member(Governing council) ICOG(2015-17)</a:t>
            </a:r>
            <a:endParaRPr lang="en-IN" dirty="0"/>
          </a:p>
          <a:p>
            <a:r>
              <a:rPr lang="en-IN" dirty="0"/>
              <a:t>Life member FOGSI, IMS, AGOI UPCOG,AOGS</a:t>
            </a:r>
          </a:p>
          <a:p>
            <a:r>
              <a:rPr lang="en-IN" b="1" dirty="0"/>
              <a:t>Awards-</a:t>
            </a:r>
            <a:r>
              <a:rPr lang="en-IN" dirty="0"/>
              <a:t> </a:t>
            </a:r>
          </a:p>
          <a:p>
            <a:r>
              <a:rPr lang="en-IN" dirty="0"/>
              <a:t>1. 1</a:t>
            </a:r>
            <a:r>
              <a:rPr lang="en-IN" baseline="30000" dirty="0"/>
              <a:t>st</a:t>
            </a:r>
            <a:r>
              <a:rPr lang="en-IN" dirty="0"/>
              <a:t> Prize Poster competition MS Study 2001</a:t>
            </a:r>
          </a:p>
          <a:p>
            <a:r>
              <a:rPr lang="en-IN" dirty="0"/>
              <a:t>2. Dr. S. K. </a:t>
            </a:r>
            <a:r>
              <a:rPr lang="en-IN" dirty="0" err="1"/>
              <a:t>Ghai</a:t>
            </a:r>
            <a:r>
              <a:rPr lang="en-IN" dirty="0"/>
              <a:t> Bhandari award AICCRCOG (2013)</a:t>
            </a:r>
          </a:p>
          <a:p>
            <a:r>
              <a:rPr lang="en-IN" dirty="0"/>
              <a:t>3. 2</a:t>
            </a:r>
            <a:r>
              <a:rPr lang="en-IN" baseline="30000" dirty="0"/>
              <a:t>nd</a:t>
            </a:r>
            <a:r>
              <a:rPr lang="en-IN" dirty="0"/>
              <a:t> Prize NZYUVA FOGSI (2014)</a:t>
            </a:r>
          </a:p>
          <a:p>
            <a:r>
              <a:rPr lang="en-IN" dirty="0"/>
              <a:t>4. Dr. </a:t>
            </a:r>
            <a:r>
              <a:rPr lang="en-IN" dirty="0" err="1"/>
              <a:t>Jagdishwari</a:t>
            </a:r>
            <a:r>
              <a:rPr lang="en-IN" dirty="0"/>
              <a:t> Mishra award AICOG (2017)</a:t>
            </a:r>
          </a:p>
          <a:p>
            <a:r>
              <a:rPr lang="en-IN" dirty="0"/>
              <a:t>5. Sh. Prabhu Dayal Baweja  UPCOG(2017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FF61140-86FE-5222-BE3E-D63563FBCA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6538" y="555171"/>
            <a:ext cx="2755452" cy="269910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E19E0AE-230F-C76E-2395-430BE4D23FB8}"/>
              </a:ext>
            </a:extLst>
          </p:cNvPr>
          <p:cNvSpPr txBox="1"/>
          <p:nvPr/>
        </p:nvSpPr>
        <p:spPr>
          <a:xfrm>
            <a:off x="5339443" y="3701497"/>
            <a:ext cx="669471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b="1" dirty="0"/>
              <a:t>Academic achievements-</a:t>
            </a:r>
          </a:p>
          <a:p>
            <a:r>
              <a:rPr lang="en-IN" b="1" dirty="0"/>
              <a:t> </a:t>
            </a:r>
            <a:r>
              <a:rPr lang="en-IN" dirty="0"/>
              <a:t>More than 50 publications in national &amp;  international journal</a:t>
            </a:r>
          </a:p>
          <a:p>
            <a:r>
              <a:rPr lang="en-IN" dirty="0"/>
              <a:t> Many chapters contributed in various books</a:t>
            </a:r>
          </a:p>
          <a:p>
            <a:r>
              <a:rPr lang="en-IN" altLang="en-US" dirty="0"/>
              <a:t> On editorial board and reviewer in many reputed journal</a:t>
            </a:r>
          </a:p>
          <a:p>
            <a:r>
              <a:rPr lang="en-IN" altLang="en-US" dirty="0"/>
              <a:t>Participated as faculty in international, national and state conferences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155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Prof. Urvashi Verma MBBS, MS(OBG), FICOG, FICMCH, FIAOG, FMAS, MAMS, CIMP, FICP  S. N. Medical College Agra</dc:title>
  <dc:creator>urvashi verma</dc:creator>
  <cp:lastModifiedBy>urvashi verma</cp:lastModifiedBy>
  <cp:revision>2</cp:revision>
  <dcterms:created xsi:type="dcterms:W3CDTF">2023-03-25T15:19:14Z</dcterms:created>
  <dcterms:modified xsi:type="dcterms:W3CDTF">2026-02-10T12:46:32Z</dcterms:modified>
</cp:coreProperties>
</file>